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68" r:id="rId12"/>
    <p:sldId id="267" r:id="rId13"/>
    <p:sldId id="269" r:id="rId14"/>
  </p:sldIdLst>
  <p:sldSz cx="14630400" cy="8229600"/>
  <p:notesSz cx="8229600" cy="14630400"/>
  <p:embeddedFontLst>
    <p:embeddedFont>
      <p:font typeface="Barlow" pitchFamily="2" charset="0"/>
      <p:regular r:id="rId16"/>
      <p:bold r:id="rId17"/>
    </p:embeddedFont>
    <p:embeddedFont>
      <p:font typeface="Spline Sans Bold" pitchFamily="2" charset="0"/>
      <p:regular r:id="rId18"/>
    </p:embeddedFont>
  </p:embeddedFontLst>
  <p:defaultTextStyle>
    <a:defPPr>
      <a:defRPr lang="ru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39" d="100"/>
          <a:sy n="39" d="100"/>
        </p:scale>
        <p:origin x="138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3.fntdata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2.fntdata" /><Relationship Id="rId2" Type="http://schemas.openxmlformats.org/officeDocument/2006/relationships/slide" Target="slides/slide1.xml" /><Relationship Id="rId16" Type="http://schemas.openxmlformats.org/officeDocument/2006/relationships/font" Target="fonts/font1.fntdata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6DBFB-B4C2-22D3-E9D3-3C5BBC56C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C30D4-A978-584E-F852-C3EFCF415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32651-B2D0-14E4-62B5-6AFA2CAFF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B5763-7F64-F611-0870-CC361F7D0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4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okus.am" TargetMode="External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notesSlide" Target="../notesSlides/notesSlide1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notesSlide" Target="../notesSlides/notesSlide1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o.ai" TargetMode="Externa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9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pik.com/" TargetMode="Externa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ref=theresanaiforthat" TargetMode="External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32535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864037" y="1874401"/>
            <a:ext cx="7415927" cy="2838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450"/>
              </a:lnSpc>
              <a:buNone/>
            </a:pPr>
            <a:r>
              <a:rPr lang="en-US" sz="5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Использование ИИ в создании презентаций</a:t>
            </a:r>
            <a:endParaRPr lang="en-US" sz="5950" dirty="0"/>
          </a:p>
        </p:txBody>
      </p:sp>
      <p:sp>
        <p:nvSpPr>
          <p:cNvPr id="5" name="Text 2"/>
          <p:cNvSpPr/>
          <p:nvPr/>
        </p:nvSpPr>
        <p:spPr>
          <a:xfrm>
            <a:off x="864037" y="5083612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Добро пожаловать! Сегодня мы обсудим, как искусственный интеллект трансформирует процесс создания презентаций.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64037" y="6151364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Турдушова Диана ИСТ-5-23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6824067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Мухтаралиева Эльнара ИСТ-5-22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127277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Fokus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1321356" y="1862495"/>
            <a:ext cx="3291840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Преимущества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1321356" y="2644259"/>
            <a:ext cx="11987689" cy="1292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Нейросеть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9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Fokus.am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предлагает актуальные новости и разнообразный контент, что делает его привлекательным для широкой 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аудитории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Есть большой выбор интересных шаблонов и примеров, которые имеют креативные дизайнерские решения.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321356" y="4594741"/>
            <a:ext cx="3291840" cy="411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Недостатки</a:t>
            </a:r>
            <a:endParaRPr lang="en-US" sz="2550" dirty="0"/>
          </a:p>
        </p:txBody>
      </p:sp>
      <p:sp>
        <p:nvSpPr>
          <p:cNvPr id="6" name="Text 4"/>
          <p:cNvSpPr/>
          <p:nvPr/>
        </p:nvSpPr>
        <p:spPr>
          <a:xfrm>
            <a:off x="1321356" y="5376505"/>
            <a:ext cx="11987689" cy="1292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Среди недостатков можно выделить возможность публикации недостоверной или предвзятой информации, что ставит под сомнение надежность контента. 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Технические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проблемы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такие как долгое время загрузки, и отсутствие адаптации для мобильных устройств могут ухудшать пользовательский опыт.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B86FC-B4F1-63A1-02F2-4E4D15E8F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CBED4929-747D-6650-4BCC-643CF4BCDCC1}"/>
              </a:ext>
            </a:extLst>
          </p:cNvPr>
          <p:cNvSpPr/>
          <p:nvPr/>
        </p:nvSpPr>
        <p:spPr>
          <a:xfrm>
            <a:off x="627698" y="1027867"/>
            <a:ext cx="7886343" cy="498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endParaRPr lang="en-US" sz="3100" dirty="0"/>
          </a:p>
        </p:txBody>
      </p:sp>
      <p:pic>
        <p:nvPicPr>
          <p:cNvPr id="26" name="Рисунок 25" descr="Изображение выглядит как одежда, человек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3E1D979C-2FCF-0891-BF84-BC518D2475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99" r="18175"/>
          <a:stretch/>
        </p:blipFill>
        <p:spPr>
          <a:xfrm>
            <a:off x="0" y="0"/>
            <a:ext cx="6280485" cy="8229600"/>
          </a:xfrm>
          <a:prstGeom prst="rect">
            <a:avLst/>
          </a:prstGeom>
        </p:spPr>
      </p:pic>
      <p:pic>
        <p:nvPicPr>
          <p:cNvPr id="27" name="d8d75ed7-01ab-4d6e-8744-c618a2db3883_watermarked">
            <a:hlinkClick r:id="" action="ppaction://media"/>
            <a:extLst>
              <a:ext uri="{FF2B5EF4-FFF2-40B4-BE49-F238E27FC236}">
                <a16:creationId xmlns:a16="http://schemas.microsoft.com/office/drawing/2014/main" id="{67BC8607-6B37-BC01-3F5F-05664AE6E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0485" y="1"/>
            <a:ext cx="834991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5E0DF"/>
          </a:solidFill>
          <a:ln/>
        </p:spPr>
        <p:txBody>
          <a:bodyPr/>
          <a:lstStyle/>
          <a:p>
            <a:endParaRPr lang="ru-KG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50437" y="2599134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Заключение</a:t>
            </a:r>
            <a:endParaRPr lang="en-US" sz="4300" dirty="0"/>
          </a:p>
        </p:txBody>
      </p:sp>
      <p:sp>
        <p:nvSpPr>
          <p:cNvPr id="5" name="Text 2"/>
          <p:cNvSpPr/>
          <p:nvPr/>
        </p:nvSpPr>
        <p:spPr>
          <a:xfrm>
            <a:off x="6350437" y="3655219"/>
            <a:ext cx="741592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Искусственный интеллект открывает новые горизонты в создании презентаций, делая этот процесс более эффективным и увлекательным. Пробуйте различные инструменты и находите то, что лучше всего подходит именно вам!</a:t>
            </a:r>
            <a:endParaRPr lang="en-US" sz="1900" dirty="0"/>
          </a:p>
        </p:txBody>
      </p:sp>
      <p:pic>
        <p:nvPicPr>
          <p:cNvPr id="6" name="clideo_editor_591c41c0de894a969318a9130833c8f4">
            <a:hlinkClick r:id="" action="ppaction://media"/>
            <a:extLst>
              <a:ext uri="{FF2B5EF4-FFF2-40B4-BE49-F238E27FC236}">
                <a16:creationId xmlns:a16="http://schemas.microsoft.com/office/drawing/2014/main" id="{1A8BC60B-7960-431B-95B3-014BD6EC2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181" r="33466"/>
          <a:stretch/>
        </p:blipFill>
        <p:spPr>
          <a:xfrm>
            <a:off x="-1" y="0"/>
            <a:ext cx="5486399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53A912-D097-F7B4-0A7A-5A1C4729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8636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509474"/>
            <a:ext cx="7226498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Зачем использовать ИИ?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2843213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5" name="Text 2"/>
          <p:cNvSpPr/>
          <p:nvPr/>
        </p:nvSpPr>
        <p:spPr>
          <a:xfrm>
            <a:off x="6556891" y="2956322"/>
            <a:ext cx="142399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152680" y="284321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Автоматизация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152680" y="3334226"/>
            <a:ext cx="6613684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Искусственный интеллект позволяет автоматизировать рутинные задачи, улучшать качество контента и ускорять процесс создания презентаций.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543889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9" name="Text 6"/>
          <p:cNvSpPr/>
          <p:nvPr/>
        </p:nvSpPr>
        <p:spPr>
          <a:xfrm>
            <a:off x="6536650" y="5552003"/>
            <a:ext cx="182999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7152680" y="543889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Эффективность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7152680" y="5929908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Это особенно полезно для профессионалов, у которых мало времени.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2267307"/>
            <a:ext cx="7551658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Плюсы использования ИИ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321356" y="3570208"/>
            <a:ext cx="279261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Экономия времени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1321356" y="4159925"/>
            <a:ext cx="359390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ИИ автоматически генерирует слайды и контент, позволяя сосредоточиться на идеях.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525095" y="35702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Качество дизайна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5525095" y="4159925"/>
            <a:ext cx="35939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Инструменты ИИ предлагают профессиональные шаблоны и оформление.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728835" y="35702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Персонализация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728835" y="4159925"/>
            <a:ext cx="35939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ИИ может адаптировать контент под целевую аудиторию.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324576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Минусы использования ИИ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4066461"/>
            <a:ext cx="7415927" cy="1838563"/>
          </a:xfrm>
          <a:prstGeom prst="roundRect">
            <a:avLst>
              <a:gd name="adj" fmla="val 20142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5" name="Shape 2"/>
          <p:cNvSpPr/>
          <p:nvPr/>
        </p:nvSpPr>
        <p:spPr>
          <a:xfrm>
            <a:off x="6365677" y="4081701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6" name="Text 3"/>
          <p:cNvSpPr/>
          <p:nvPr/>
        </p:nvSpPr>
        <p:spPr>
          <a:xfrm>
            <a:off x="6612493" y="423743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Качество контента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309027" y="4237434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Зависимость от технологии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65677" y="5183267"/>
            <a:ext cx="73854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9" name="Text 6"/>
          <p:cNvSpPr/>
          <p:nvPr/>
        </p:nvSpPr>
        <p:spPr>
          <a:xfrm>
            <a:off x="6612493" y="53390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Безопасность данных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309027" y="53390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Цена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21356" y="3296245"/>
            <a:ext cx="11557159" cy="600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Инструменты для создания презентаций с ИИ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1321356" y="4220766"/>
            <a:ext cx="5885855" cy="1599248"/>
          </a:xfrm>
          <a:prstGeom prst="roundRect">
            <a:avLst>
              <a:gd name="adj" fmla="val 2027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5" name="Text 2"/>
          <p:cNvSpPr/>
          <p:nvPr/>
        </p:nvSpPr>
        <p:spPr>
          <a:xfrm>
            <a:off x="1560314" y="4459724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Prezo.ai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1560314" y="4889540"/>
            <a:ext cx="5407938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Позволяет автоматически создавать презентации на основе текста.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23309" y="4220766"/>
            <a:ext cx="5885855" cy="1599248"/>
          </a:xfrm>
          <a:prstGeom prst="roundRect">
            <a:avLst>
              <a:gd name="adj" fmla="val 2027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8" name="Text 5"/>
          <p:cNvSpPr/>
          <p:nvPr/>
        </p:nvSpPr>
        <p:spPr>
          <a:xfrm>
            <a:off x="7662267" y="4459724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Wepik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662267" y="4889540"/>
            <a:ext cx="5407938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Создание презентаций с использованием ИИ для автоматизации дизайна.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21356" y="6036112"/>
            <a:ext cx="5885855" cy="1599248"/>
          </a:xfrm>
          <a:prstGeom prst="roundRect">
            <a:avLst>
              <a:gd name="adj" fmla="val 20274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11" name="Text 8"/>
          <p:cNvSpPr/>
          <p:nvPr/>
        </p:nvSpPr>
        <p:spPr>
          <a:xfrm>
            <a:off x="1560314" y="6275070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Gamma.app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560314" y="6704886"/>
            <a:ext cx="5407938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Инструмент для создания красивых и интерактивных презентаций.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423309" y="6036112"/>
            <a:ext cx="5885855" cy="1599248"/>
          </a:xfrm>
          <a:prstGeom prst="roundRect">
            <a:avLst>
              <a:gd name="adj" fmla="val 2027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14" name="Text 11"/>
          <p:cNvSpPr/>
          <p:nvPr/>
        </p:nvSpPr>
        <p:spPr>
          <a:xfrm>
            <a:off x="7662267" y="6275070"/>
            <a:ext cx="240161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Fokus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662267" y="6704886"/>
            <a:ext cx="5407938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Платформа для создания и редактирования презентаций с функциями ИИ.</a:t>
            </a:r>
            <a:endParaRPr lang="en-US" sz="17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111F12-475F-49BC-99F7-46CA796F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630400" cy="30801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7698" y="1027867"/>
            <a:ext cx="7886343" cy="498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Мини-инструктаж по использованию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885230" y="1795105"/>
            <a:ext cx="22860" cy="5406509"/>
          </a:xfrm>
          <a:prstGeom prst="roundRect">
            <a:avLst>
              <a:gd name="adj" fmla="val 1176932"/>
            </a:avLst>
          </a:prstGeom>
          <a:solidFill>
            <a:srgbClr val="FFFFFF">
              <a:alpha val="24000"/>
            </a:srgbClr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5" name="Shape 2"/>
          <p:cNvSpPr/>
          <p:nvPr/>
        </p:nvSpPr>
        <p:spPr>
          <a:xfrm>
            <a:off x="1075551" y="2187059"/>
            <a:ext cx="627698" cy="22860"/>
          </a:xfrm>
          <a:prstGeom prst="roundRect">
            <a:avLst>
              <a:gd name="adj" fmla="val 1176932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6" name="Shape 3"/>
          <p:cNvSpPr/>
          <p:nvPr/>
        </p:nvSpPr>
        <p:spPr>
          <a:xfrm>
            <a:off x="694908" y="1996797"/>
            <a:ext cx="403503" cy="403503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7" name="Text 4"/>
          <p:cNvSpPr/>
          <p:nvPr/>
        </p:nvSpPr>
        <p:spPr>
          <a:xfrm>
            <a:off x="844927" y="2078950"/>
            <a:ext cx="103465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883093" y="1974413"/>
            <a:ext cx="1992868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Выбор платформы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883093" y="2331006"/>
            <a:ext cx="6633210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Определитесь с инструментом, исходя из ваших нужд и предпочтений.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1075551" y="3368397"/>
            <a:ext cx="627698" cy="22860"/>
          </a:xfrm>
          <a:prstGeom prst="roundRect">
            <a:avLst>
              <a:gd name="adj" fmla="val 1176932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11" name="Shape 8"/>
          <p:cNvSpPr/>
          <p:nvPr/>
        </p:nvSpPr>
        <p:spPr>
          <a:xfrm>
            <a:off x="694908" y="3178135"/>
            <a:ext cx="403503" cy="403503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12" name="Text 9"/>
          <p:cNvSpPr/>
          <p:nvPr/>
        </p:nvSpPr>
        <p:spPr>
          <a:xfrm>
            <a:off x="830163" y="3260288"/>
            <a:ext cx="132993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883093" y="3155752"/>
            <a:ext cx="24286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Создание презентации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883093" y="3512344"/>
            <a:ext cx="6633210" cy="86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Загрузите необходимые материалы (текст, изображения), используйте шаблоны для начала работы, позвольте ИИ предложить слайды и структуру.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1075551" y="5123378"/>
            <a:ext cx="627698" cy="22860"/>
          </a:xfrm>
          <a:prstGeom prst="roundRect">
            <a:avLst>
              <a:gd name="adj" fmla="val 1176932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16" name="Shape 13"/>
          <p:cNvSpPr/>
          <p:nvPr/>
        </p:nvSpPr>
        <p:spPr>
          <a:xfrm>
            <a:off x="694908" y="4933117"/>
            <a:ext cx="403503" cy="403503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17" name="Text 14"/>
          <p:cNvSpPr/>
          <p:nvPr/>
        </p:nvSpPr>
        <p:spPr>
          <a:xfrm>
            <a:off x="826591" y="5015270"/>
            <a:ext cx="140018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1883093" y="4910733"/>
            <a:ext cx="1992868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Редактирование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1883093" y="5267325"/>
            <a:ext cx="6633210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Просмотрите и доработайте слайды, добавьте персональные комментарии, убедитесь, что контент соответствует вашим ожиданиям.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1075551" y="6591538"/>
            <a:ext cx="627698" cy="22860"/>
          </a:xfrm>
          <a:prstGeom prst="roundRect">
            <a:avLst>
              <a:gd name="adj" fmla="val 1176932"/>
            </a:avLst>
          </a:prstGeom>
          <a:solidFill>
            <a:srgbClr val="091231"/>
          </a:solidFill>
          <a:ln/>
        </p:spPr>
        <p:txBody>
          <a:bodyPr/>
          <a:lstStyle/>
          <a:p>
            <a:endParaRPr lang="ru-KG"/>
          </a:p>
        </p:txBody>
      </p:sp>
      <p:sp>
        <p:nvSpPr>
          <p:cNvPr id="21" name="Shape 18"/>
          <p:cNvSpPr/>
          <p:nvPr/>
        </p:nvSpPr>
        <p:spPr>
          <a:xfrm>
            <a:off x="694908" y="6401276"/>
            <a:ext cx="403503" cy="403503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15240">
            <a:solidFill>
              <a:srgbClr val="091231"/>
            </a:solidFill>
            <a:prstDash val="solid"/>
          </a:ln>
        </p:spPr>
        <p:txBody>
          <a:bodyPr/>
          <a:lstStyle/>
          <a:p>
            <a:endParaRPr lang="ru-KG"/>
          </a:p>
        </p:txBody>
      </p:sp>
      <p:sp>
        <p:nvSpPr>
          <p:cNvPr id="22" name="Text 19"/>
          <p:cNvSpPr/>
          <p:nvPr/>
        </p:nvSpPr>
        <p:spPr>
          <a:xfrm>
            <a:off x="829092" y="6483429"/>
            <a:ext cx="135136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1850" dirty="0"/>
          </a:p>
        </p:txBody>
      </p:sp>
      <p:sp>
        <p:nvSpPr>
          <p:cNvPr id="23" name="Text 20"/>
          <p:cNvSpPr/>
          <p:nvPr/>
        </p:nvSpPr>
        <p:spPr>
          <a:xfrm>
            <a:off x="1883093" y="6378893"/>
            <a:ext cx="274689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Сохранение и публикация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1883093" y="6735485"/>
            <a:ext cx="6633210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Сохраните работу и поделитесь с аудиторией.</a:t>
            </a:r>
            <a:endParaRPr lang="en-US" sz="140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9FF11A-30FD-4F48-A575-5B2C509F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-9686"/>
            <a:ext cx="54864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116621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Prezo.ai</a:t>
            </a:r>
            <a:endParaRPr lang="en-US" sz="2150" dirty="0"/>
          </a:p>
        </p:txBody>
      </p:sp>
      <p:pic>
        <p:nvPicPr>
          <p:cNvPr id="3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56" y="2002869"/>
            <a:ext cx="11987689" cy="2529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21356" y="4810363"/>
            <a:ext cx="1198768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Преимущества. 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Нейросеть генерирует действительно качественные иллюстрации и старается разнообразить сетку слайдов.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321356" y="5878116"/>
            <a:ext cx="1198768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Недостатки.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Иногда нейросеть странно разносит заголовок и основной текст в разные стороны экрана, оставляя центр пустым.</a:t>
            </a: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Экспортировать презентацию нельзя, только просматривать на 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сайте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Интерфейс на английском.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116621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Wepik</a:t>
            </a:r>
            <a:endParaRPr lang="en-US" sz="2150" dirty="0"/>
          </a:p>
        </p:txBody>
      </p:sp>
      <p:pic>
        <p:nvPicPr>
          <p:cNvPr id="3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56" y="2002869"/>
            <a:ext cx="11987689" cy="2529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21356" y="4810363"/>
            <a:ext cx="1198768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Преимущества. 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Поддерживает русский язык и есть много шрифтов с поддержкой кириллицы. Удобно редактировать иллюстрации — например, хорошо работает инструмент для удаления фона.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321356" y="5878116"/>
            <a:ext cx="1198768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Недостатки</a:t>
            </a: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r>
              <a:rPr lang="ru-RU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Интерфейс сайта только на английском и на испанском языках.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116621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Gamma.app</a:t>
            </a:r>
            <a:endParaRPr lang="en-US" sz="2150" dirty="0"/>
          </a:p>
        </p:txBody>
      </p:sp>
      <p:pic>
        <p:nvPicPr>
          <p:cNvPr id="3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56" y="2002869"/>
            <a:ext cx="11987689" cy="2529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21356" y="4810363"/>
            <a:ext cx="1198768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Преимущества. 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Поддерживает русский язык. Можно бесплатно 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экспортировать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в PDF. Вёрстка не одинаковая на каждом слайде, а меняется в зависимости от содержания.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321356" y="5878115"/>
            <a:ext cx="11987689" cy="159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Недостатки.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Слайды получаются разными по высоте: некоторые будут занимать 1/3 экрана, а некоторые — полтора. В результате это больше похоже на оформленный лонгрид, чем на </a:t>
            </a:r>
            <a:r>
              <a:rPr lang="en-US" sz="19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презентацию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r>
              <a:rPr lang="ru-RU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Есть определенное количество кредитов, которые можно использовать. Когда кредиты закончатся, потребуется оформить подписку, чтобы продолжать пользоваться сервисом. 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516</Words>
  <Application>Microsoft Office PowerPoint</Application>
  <PresentationFormat>Произвольный</PresentationFormat>
  <Paragraphs>73</Paragraphs>
  <Slides>13</Slides>
  <Notes>12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Elnara Mukhtaralieva</cp:lastModifiedBy>
  <cp:revision>5</cp:revision>
  <dcterms:created xsi:type="dcterms:W3CDTF">2024-10-07T05:05:52Z</dcterms:created>
  <dcterms:modified xsi:type="dcterms:W3CDTF">2024-10-10T09:38:36Z</dcterms:modified>
</cp:coreProperties>
</file>